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51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6F02F-D478-4859-9F42-60B3089E5F9F}" type="datetimeFigureOut">
              <a:rPr lang="ru-RU" smtClean="0"/>
              <a:t>30.09.2023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DE80-0772-4177-BA52-4DCEB163E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480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6F02F-D478-4859-9F42-60B3089E5F9F}" type="datetimeFigureOut">
              <a:rPr lang="ru-RU" smtClean="0"/>
              <a:t>30.09.2023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DE80-0772-4177-BA52-4DCEB163E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442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6F02F-D478-4859-9F42-60B3089E5F9F}" type="datetimeFigureOut">
              <a:rPr lang="ru-RU" smtClean="0"/>
              <a:t>30.09.2023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DE80-0772-4177-BA52-4DCEB163E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328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6F02F-D478-4859-9F42-60B3089E5F9F}" type="datetimeFigureOut">
              <a:rPr lang="ru-RU" smtClean="0"/>
              <a:t>30.09.2023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DE80-0772-4177-BA52-4DCEB163E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757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6F02F-D478-4859-9F42-60B3089E5F9F}" type="datetimeFigureOut">
              <a:rPr lang="ru-RU" smtClean="0"/>
              <a:t>30.09.2023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DE80-0772-4177-BA52-4DCEB163E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268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6F02F-D478-4859-9F42-60B3089E5F9F}" type="datetimeFigureOut">
              <a:rPr lang="ru-RU" smtClean="0"/>
              <a:t>30.09.2023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DE80-0772-4177-BA52-4DCEB163E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2799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6F02F-D478-4859-9F42-60B3089E5F9F}" type="datetimeFigureOut">
              <a:rPr lang="ru-RU" smtClean="0"/>
              <a:t>30.09.2023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DE80-0772-4177-BA52-4DCEB163E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093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6F02F-D478-4859-9F42-60B3089E5F9F}" type="datetimeFigureOut">
              <a:rPr lang="ru-RU" smtClean="0"/>
              <a:t>30.09.2023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DE80-0772-4177-BA52-4DCEB163E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667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6F02F-D478-4859-9F42-60B3089E5F9F}" type="datetimeFigureOut">
              <a:rPr lang="ru-RU" smtClean="0"/>
              <a:t>30.09.2023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DE80-0772-4177-BA52-4DCEB163E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763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6F02F-D478-4859-9F42-60B3089E5F9F}" type="datetimeFigureOut">
              <a:rPr lang="ru-RU" smtClean="0"/>
              <a:t>30.09.2023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DE80-0772-4177-BA52-4DCEB163E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466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6F02F-D478-4859-9F42-60B3089E5F9F}" type="datetimeFigureOut">
              <a:rPr lang="ru-RU" smtClean="0"/>
              <a:t>30.09.2023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DE80-0772-4177-BA52-4DCEB163E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070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6F02F-D478-4859-9F42-60B3089E5F9F}" type="datetimeFigureOut">
              <a:rPr lang="ru-RU" smtClean="0"/>
              <a:t>30.09.2023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BDE80-0772-4177-BA52-4DCEB163E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94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749301"/>
            <a:ext cx="9474200" cy="1574800"/>
          </a:xfrm>
        </p:spPr>
        <p:txBody>
          <a:bodyPr/>
          <a:lstStyle/>
          <a:p>
            <a:r>
              <a:rPr lang="en-US" dirty="0" err="1" smtClean="0"/>
              <a:t>Ingiliz-tili</a:t>
            </a:r>
            <a:r>
              <a:rPr lang="en-US" dirty="0" smtClean="0"/>
              <a:t> </a:t>
            </a:r>
            <a:r>
              <a:rPr lang="en-US" dirty="0" err="1" smtClean="0"/>
              <a:t>O’qituchisi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44700" y="2355850"/>
            <a:ext cx="9144000" cy="4025900"/>
          </a:xfrm>
        </p:spPr>
        <p:txBody>
          <a:bodyPr/>
          <a:lstStyle/>
          <a:p>
            <a:r>
              <a:rPr lang="en-US" dirty="0" err="1" smtClean="0"/>
              <a:t>Turdimurodiva</a:t>
            </a:r>
            <a:r>
              <a:rPr lang="en-US" dirty="0" smtClean="0"/>
              <a:t> </a:t>
            </a:r>
            <a:r>
              <a:rPr lang="en-US" dirty="0" err="1" smtClean="0"/>
              <a:t>Zebo</a:t>
            </a:r>
            <a:endParaRPr lang="ru-RU" dirty="0"/>
          </a:p>
        </p:txBody>
      </p:sp>
      <p:pic>
        <p:nvPicPr>
          <p:cNvPr id="1026" name="Picture 2" descr="Teacher Png Images - Free Download on Freep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968" y="3175000"/>
            <a:ext cx="3584263" cy="23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845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     </a:t>
            </a:r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120900" y="250825"/>
            <a:ext cx="9474200" cy="157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                   </a:t>
            </a:r>
            <a:r>
              <a:rPr lang="en-US" dirty="0" err="1" smtClean="0"/>
              <a:t>Ingiliz-tili</a:t>
            </a:r>
            <a:r>
              <a:rPr lang="en-US" dirty="0" smtClean="0"/>
              <a:t> </a:t>
            </a:r>
            <a:r>
              <a:rPr lang="en-US" dirty="0" err="1" smtClean="0"/>
              <a:t>O’qituchisi</a:t>
            </a:r>
            <a:endParaRPr lang="ru-RU" dirty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2641600" y="1857374"/>
            <a:ext cx="9144000" cy="4025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                        </a:t>
            </a:r>
            <a:r>
              <a:rPr lang="en-US" dirty="0" err="1" smtClean="0"/>
              <a:t>Eshpolat</a:t>
            </a:r>
            <a:r>
              <a:rPr lang="en-US" dirty="0" smtClean="0"/>
              <a:t> </a:t>
            </a:r>
            <a:r>
              <a:rPr lang="en-US" dirty="0" err="1" smtClean="0"/>
              <a:t>Ustoz</a:t>
            </a:r>
            <a:endParaRPr lang="ru-RU" dirty="0"/>
          </a:p>
        </p:txBody>
      </p:sp>
      <p:pic>
        <p:nvPicPr>
          <p:cNvPr id="2050" name="Picture 2" descr="Male teacher cartoon character standing isolated Vector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3050" y="2386011"/>
            <a:ext cx="1943350" cy="296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36597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</Words>
  <Application>Microsoft Office PowerPoint</Application>
  <PresentationFormat>Широкоэкранный</PresentationFormat>
  <Paragraphs>5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Ingiliz-tili O’qituchisi</vt:lpstr>
      <vt:lpstr>                   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Ingiliz-tili O’qituchisi</dc:title>
  <dc:creator>Azizbek Xasanov</dc:creator>
  <cp:lastModifiedBy>Azizbek Xasanov</cp:lastModifiedBy>
  <cp:revision>1</cp:revision>
  <dcterms:created xsi:type="dcterms:W3CDTF">2023-09-30T18:28:44Z</dcterms:created>
  <dcterms:modified xsi:type="dcterms:W3CDTF">2023-09-30T18:35:02Z</dcterms:modified>
</cp:coreProperties>
</file>